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9331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6a5b73e42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6a5b73e42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392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6a5b73e42_0_2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96a5b73e42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6048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6a5b73e42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96a5b73e4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305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6a5b73e42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96a5b73e4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2538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6a5b73e42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96a5b73e4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10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6a5b73e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96a5b73e4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96a5b73e4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5192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6a5b73e42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96a5b73e42_0_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96a5b73e42_0_2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42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6a5b73e4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96a5b73e4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04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6a5b73e42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96a5b73e4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3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6a5b73e42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96a5b73e4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914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6a5b73e42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96a5b73e4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43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6a5b73e42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96a5b73e4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88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6a5b73e42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96a5b73e4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2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6a5b73e42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96a5b73e4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394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6a5b73e42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96a5b73e4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92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 rot="10800000"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 rot="-5400000">
            <a:off x="-1977000" y="1993050"/>
            <a:ext cx="5173500" cy="12195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Athletics</a:t>
            </a:r>
            <a:endParaRPr sz="7100"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119250" y="3395425"/>
            <a:ext cx="6283800" cy="11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Lato"/>
                <a:ea typeface="Lato"/>
                <a:cs typeface="Lato"/>
                <a:sym typeface="Lato"/>
              </a:rPr>
              <a:t>Student-Athlete Meeting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Lato"/>
                <a:ea typeface="Lato"/>
                <a:cs typeface="Lato"/>
                <a:sym typeface="Lato"/>
              </a:rPr>
              <a:t>COVID-19 PROTOCOLS</a:t>
            </a:r>
            <a:endParaRPr sz="20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Lato"/>
                <a:ea typeface="Lato"/>
                <a:cs typeface="Lato"/>
                <a:sym typeface="Lato"/>
              </a:rPr>
              <a:t>SPORTS MEDICINE &amp; PERFORMANCE</a:t>
            </a:r>
            <a:endParaRPr sz="20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Lato"/>
                <a:ea typeface="Lato"/>
                <a:cs typeface="Lato"/>
                <a:sym typeface="Lato"/>
              </a:rPr>
              <a:t>SEPTEMBER 11, 2020</a:t>
            </a:r>
            <a:endParaRPr sz="20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5" y="761100"/>
            <a:ext cx="7295303" cy="232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Daemen COVID testing	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testing → every employee and student was tested prior to or upon arrival to campus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Surveillance testing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Systematic testing scheme to monitor infection rate of a group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control outbreaks or “clusters”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Damen COVID </a:t>
            </a: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surveillance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testing will begin on Mon 9/14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received an email to sign up → MAKE an appointment → This is required!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Disciplinary action may be taken for on-campus residents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Student-athletes → participation will be restricted until compliant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Athletics may do concurrent NCAA surveillance testing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NCAA Surveillance testing 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50" y="1944015"/>
            <a:ext cx="8214001" cy="2884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4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NCAA Surveillance testing for Low contact risk sports: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Intermediate contact risk sports: 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50" y="1785600"/>
            <a:ext cx="7319324" cy="128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275" y="3523275"/>
            <a:ext cx="6853076" cy="151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NCAA Surveillance testing for High contact risk sports: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NCAA Pre-competition testing for High contact risk sports: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650" y="1959175"/>
            <a:ext cx="7023276" cy="176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650" y="4423900"/>
            <a:ext cx="7482125" cy="4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6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Performance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465001" y="1296000"/>
            <a:ext cx="8474400" cy="3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 &amp; Conditioning Workouts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41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complete the SportsWareOnLine (SWOL) COVID health screening prior to workout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account should be set up during your medical check-in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41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wear an acceptable face covering at all times when workout indoors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Masks may be taken down when workout outdoors with 12-feet distancing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Bandanas, buffs and gaiters are NOT acceptable face coverings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41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[At least] for the month of September: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 permitting, workout sessions will held outside on the AWC Lawn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AWC gym will be used if we can’t be outside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weather starts to turn...things will move indoors to AWC Fitness Center or Gym.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Awaiting new TRX &amp; Kettlebells to better facilitate workouts in the AWC gym utilizing that equipment and bands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900"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Performance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465001" y="1296000"/>
            <a:ext cx="8474400" cy="3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 &amp; Conditioning Workouts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Sessions will be 1 hour long, 15-30 minute break in between sessions for cleaning/disinfection of equipment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S&amp;C schedule will be dependent upon practice and class schedules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Athletes will be asked to stay and help clean/disinfect equipment if they do not have to go to class immediately following lift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41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TrainHeroic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 &amp; conditioning electronic platform → all student-athletes will be given access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Workouts will be posted on this system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get other “training” days in on their own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up a missed session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will have to sign up for a time slot, just like any other person utilizing the facility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900"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COVID-19 considerations → “M3D”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must wear an acceptable face covering at all times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all common areas, AT Facilities &amp; when riding in College vans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strength &amp; conditioning workouts indoors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4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Bandanas, buffs and gaiters are 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acceptable face coverings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- 6-feet in general; 12-feet during physical activities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 management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each space / venue has capacity limitations - Respect to Protect!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Disinfecting / sanitizing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 / sanitize hands prior to and after any drill and after touching your face, mouth, nose or eyes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Disinfect spaces, electronic equipment, sports equipment BEFORE and AFTER use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0726" y="995825"/>
            <a:ext cx="1895248" cy="23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Facility	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preseason med checks will be conducted virtually.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non-emergent assessments will be conducted virtually.  An appointment must be made for any subsequent physical exam, treatment / rehab.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Student-athletes </a:t>
            </a: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wear an acceptable face covering at all times.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ATs will be wearing face coverings and or face shields while providing care.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Lumsden AT Facility will have one-way traffic -- signs are posted.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Capacity limitations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both Lumsden and AWC AT Facilities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Lumsden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10 (6 patients and 4 ATs)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AWC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3 (2 patients and 1 AT)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Staffing model	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designated AT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AT may work shifts rather than be at their “team” sessions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Michelle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Copolo-Ziemer → Cross Country / Track, W.Volleyball, Triathlon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Karen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Roehling →  Bowling, W.Basketball, W.Soccer, M.Tennis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Zach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Morris → M.Soccer, M.Volleyball, W.Tennis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Jeff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Sage → Cheerleading, M.Basketball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AT Facility is NOT a lounge for locker room!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“office hours” and designaged treatment hours for each AT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Adhere to the appointment procedures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Unless it’s an emergency, you may be turned away if just dropping by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Screening for CARA or treatment	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student-athletes will use SportsWareOnLine (SWOL) for logging their daily health screening prior to engaging in any CARA.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Student-athletes can sign-in to their own accounts on their mobile devices.  QR codes will be outside of AT Facility’s doors for ease of access.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SAs can take their own temp or thermometers will be available at either the Lumsden or AWC venues to use prior to engaging in CARA.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sport coaches will be issued a thermometer.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Temperatures should be taken by all prior to getting on any van / bus.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Anyone that is symptomatic will be sent “home” and notify the AT Staff.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COVID screening	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the last 14-days, have had any of the following: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Fever of 100.4F or higher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Exposure → close contact with a known positive COVID case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6 feet for more than 15 minutes without proper PPE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sleeping area (maybe same living area, depending on circumstance)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 within 48-hr prior to symptom-onset or positive test collection date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Travel - Daemen policy=mandatory 14-day quarantine upon returning to NYS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COVID test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190650" y="1404575"/>
            <a:ext cx="1488350" cy="148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Student-Athlete “Call-in Sick” Protocol	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defer to institutional and predetermined Team MD protocols on action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 and SA should be contacting AT → AT will connect virtually with SA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 </a:t>
            </a:r>
            <a:r>
              <a:rPr lang="en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related to a positive COVID test: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onset, symptoms, SA medical &amp; COVID history, etc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case-by-case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need to stay home x1, 2, 3+ days to monitor symptoms (esp. if feverish)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or may not be sent for COVID testing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Daemen COVID-positive Protocol		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 </a:t>
            </a:r>
            <a:r>
              <a:rPr lang="en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involving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positive COVID test: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will notify Admin-On-Call and submit a CARE report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Isolation x10 days from onset of symptoms or from test date (if asymptomatic)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On-campus residents may be relocated temporarily to hotel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Precautionary quarantine x14 days for any “close contacts”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Impact: Coaches, AT staff, players in same “pod”, roommates, family, etc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need cardiac work up after completing isolation period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Return-to-play progression dependent upon severity of case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be cleared to return to classes before starting RTP process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rgbClr val="00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ctrTitle"/>
          </p:nvPr>
        </p:nvSpPr>
        <p:spPr>
          <a:xfrm>
            <a:off x="1453737" y="204421"/>
            <a:ext cx="7398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Sports Medicine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464993" y="1404571"/>
            <a:ext cx="82140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Resocialization period = 6 weeks → NO CONTACT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1 = 50%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2 = 70%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3 = 80%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4 = 90%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5 = 90-100%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6 = 100%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Weeks 1-2 → individual skill focus; no sharing of equipment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Weeks 3-4 → partner drills; partner groups may share equipment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Weeks 5-6 → small group (“pod”) drills; “pod” members may share equipment</a:t>
            </a:r>
            <a:b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67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On-screen Show (16:9)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Lato</vt:lpstr>
      <vt:lpstr>Calibri</vt:lpstr>
      <vt:lpstr>Simple Light</vt:lpstr>
      <vt:lpstr>PowerPoint Presentation</vt:lpstr>
      <vt:lpstr>Sports Medicine</vt:lpstr>
      <vt:lpstr>Sports Medicine</vt:lpstr>
      <vt:lpstr>Sports Medicine</vt:lpstr>
      <vt:lpstr>Sports Medicine</vt:lpstr>
      <vt:lpstr>Sports Medicine</vt:lpstr>
      <vt:lpstr>Sports Medicine</vt:lpstr>
      <vt:lpstr>Sports Medicine</vt:lpstr>
      <vt:lpstr>Sports Medicine</vt:lpstr>
      <vt:lpstr>Sports Medicine</vt:lpstr>
      <vt:lpstr>Sports Medicine</vt:lpstr>
      <vt:lpstr>Sports Medicine</vt:lpstr>
      <vt:lpstr>Sports Medicine</vt:lpstr>
      <vt:lpstr>Sports Performance</vt:lpstr>
      <vt:lpstr>Sports Performance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Daemen College</dc:creator>
  <cp:lastModifiedBy>Daemen College</cp:lastModifiedBy>
  <cp:revision>2</cp:revision>
  <dcterms:modified xsi:type="dcterms:W3CDTF">2020-09-18T14:12:25Z</dcterms:modified>
</cp:coreProperties>
</file>